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</p:sldIdLst>
  <p:sldSz cx="18288000" cy="10287000"/>
  <p:notesSz cx="6858000" cy="9144000"/>
  <p:embeddedFontLst>
    <p:embeddedFont>
      <p:font typeface="Algerian" panose="04020705040A02060702" pitchFamily="82" charset="0"/>
      <p:regular r:id="rId11"/>
    </p:embeddedFont>
    <p:embeddedFont>
      <p:font typeface="Inter Bold" panose="020B0604020202020204" charset="0"/>
      <p:regular r:id="rId12"/>
      <p:bold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  <p:embeddedFont>
      <p:font typeface="Open Sans Bold" panose="020B0806030504020204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5EAD8D-467F-9C16-2C97-802654C84EBB}" v="13" dt="2024-02-06T16:19:34.893"/>
    <p1510:client id="{88940822-EA49-4B31-8561-E310E18899D0}" v="16" dt="2024-02-05T06:02:26.1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2" d="100"/>
          <a:sy n="52" d="100"/>
        </p:scale>
        <p:origin x="850" y="19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NENGISER, HILLA HALO (Student)" userId="S::hk773@lindenwood.edu::395007c4-e174-4fdd-b1a1-935e3907aff3" providerId="AD" clId="Web-{2B5EAD8D-467F-9C16-2C97-802654C84EBB}"/>
    <pc:docChg chg="modSld">
      <pc:chgData name="KANENGISER, HILLA HALO (Student)" userId="S::hk773@lindenwood.edu::395007c4-e174-4fdd-b1a1-935e3907aff3" providerId="AD" clId="Web-{2B5EAD8D-467F-9C16-2C97-802654C84EBB}" dt="2024-02-06T16:19:34.893" v="5"/>
      <pc:docMkLst>
        <pc:docMk/>
      </pc:docMkLst>
      <pc:sldChg chg="modSp">
        <pc:chgData name="KANENGISER, HILLA HALO (Student)" userId="S::hk773@lindenwood.edu::395007c4-e174-4fdd-b1a1-935e3907aff3" providerId="AD" clId="Web-{2B5EAD8D-467F-9C16-2C97-802654C84EBB}" dt="2024-02-06T16:17:36.062" v="4" actId="20577"/>
        <pc:sldMkLst>
          <pc:docMk/>
          <pc:sldMk cId="0" sldId="256"/>
        </pc:sldMkLst>
        <pc:spChg chg="mod">
          <ac:chgData name="KANENGISER, HILLA HALO (Student)" userId="S::hk773@lindenwood.edu::395007c4-e174-4fdd-b1a1-935e3907aff3" providerId="AD" clId="Web-{2B5EAD8D-467F-9C16-2C97-802654C84EBB}" dt="2024-02-06T16:17:36.062" v="4" actId="20577"/>
          <ac:spMkLst>
            <pc:docMk/>
            <pc:sldMk cId="0" sldId="256"/>
            <ac:spMk id="7" creationId="{00000000-0000-0000-0000-000000000000}"/>
          </ac:spMkLst>
        </pc:spChg>
      </pc:sldChg>
      <pc:sldChg chg="delSp">
        <pc:chgData name="KANENGISER, HILLA HALO (Student)" userId="S::hk773@lindenwood.edu::395007c4-e174-4fdd-b1a1-935e3907aff3" providerId="AD" clId="Web-{2B5EAD8D-467F-9C16-2C97-802654C84EBB}" dt="2024-02-06T16:19:34.893" v="5"/>
        <pc:sldMkLst>
          <pc:docMk/>
          <pc:sldMk cId="0" sldId="258"/>
        </pc:sldMkLst>
        <pc:grpChg chg="del">
          <ac:chgData name="KANENGISER, HILLA HALO (Student)" userId="S::hk773@lindenwood.edu::395007c4-e174-4fdd-b1a1-935e3907aff3" providerId="AD" clId="Web-{2B5EAD8D-467F-9C16-2C97-802654C84EBB}" dt="2024-02-06T16:19:34.893" v="5"/>
          <ac:grpSpMkLst>
            <pc:docMk/>
            <pc:sldMk cId="0" sldId="258"/>
            <ac:grpSpMk id="2" creationId="{00000000-0000-0000-0000-000000000000}"/>
          </ac:grpSpMkLst>
        </pc:grpChg>
      </pc:sldChg>
    </pc:docChg>
  </pc:docChgLst>
  <pc:docChgLst>
    <pc:chgData name="KUTADZAUSHE, SIMBARASHE (Student)" userId="b4a8bfca-6006-4427-9eb2-6e9b654b4d10" providerId="ADAL" clId="{88940822-EA49-4B31-8561-E310E18899D0}"/>
    <pc:docChg chg="undo redo custSel addSld modSld sldOrd">
      <pc:chgData name="KUTADZAUSHE, SIMBARASHE (Student)" userId="b4a8bfca-6006-4427-9eb2-6e9b654b4d10" providerId="ADAL" clId="{88940822-EA49-4B31-8561-E310E18899D0}" dt="2024-02-06T16:01:06.199" v="1674" actId="20577"/>
      <pc:docMkLst>
        <pc:docMk/>
      </pc:docMkLst>
      <pc:sldChg chg="modSp mod">
        <pc:chgData name="KUTADZAUSHE, SIMBARASHE (Student)" userId="b4a8bfca-6006-4427-9eb2-6e9b654b4d10" providerId="ADAL" clId="{88940822-EA49-4B31-8561-E310E18899D0}" dt="2024-02-06T16:01:06.199" v="1674" actId="20577"/>
        <pc:sldMkLst>
          <pc:docMk/>
          <pc:sldMk cId="0" sldId="256"/>
        </pc:sldMkLst>
        <pc:spChg chg="mod">
          <ac:chgData name="KUTADZAUSHE, SIMBARASHE (Student)" userId="b4a8bfca-6006-4427-9eb2-6e9b654b4d10" providerId="ADAL" clId="{88940822-EA49-4B31-8561-E310E18899D0}" dt="2024-02-06T16:01:06.199" v="1674" actId="20577"/>
          <ac:spMkLst>
            <pc:docMk/>
            <pc:sldMk cId="0" sldId="256"/>
            <ac:spMk id="7" creationId="{00000000-0000-0000-0000-000000000000}"/>
          </ac:spMkLst>
        </pc:spChg>
      </pc:sldChg>
      <pc:sldChg chg="modSp mod">
        <pc:chgData name="KUTADZAUSHE, SIMBARASHE (Student)" userId="b4a8bfca-6006-4427-9eb2-6e9b654b4d10" providerId="ADAL" clId="{88940822-EA49-4B31-8561-E310E18899D0}" dt="2024-02-05T05:33:58.741" v="13" actId="20577"/>
        <pc:sldMkLst>
          <pc:docMk/>
          <pc:sldMk cId="0" sldId="257"/>
        </pc:sldMkLst>
        <pc:spChg chg="mod">
          <ac:chgData name="KUTADZAUSHE, SIMBARASHE (Student)" userId="b4a8bfca-6006-4427-9eb2-6e9b654b4d10" providerId="ADAL" clId="{88940822-EA49-4B31-8561-E310E18899D0}" dt="2024-02-05T05:33:58.741" v="13" actId="20577"/>
          <ac:spMkLst>
            <pc:docMk/>
            <pc:sldMk cId="0" sldId="257"/>
            <ac:spMk id="9" creationId="{00000000-0000-0000-0000-000000000000}"/>
          </ac:spMkLst>
        </pc:spChg>
      </pc:sldChg>
      <pc:sldChg chg="modSp mod">
        <pc:chgData name="KUTADZAUSHE, SIMBARASHE (Student)" userId="b4a8bfca-6006-4427-9eb2-6e9b654b4d10" providerId="ADAL" clId="{88940822-EA49-4B31-8561-E310E18899D0}" dt="2024-02-05T06:03:20.463" v="1646" actId="20577"/>
        <pc:sldMkLst>
          <pc:docMk/>
          <pc:sldMk cId="0" sldId="258"/>
        </pc:sldMkLst>
        <pc:spChg chg="mod">
          <ac:chgData name="KUTADZAUSHE, SIMBARASHE (Student)" userId="b4a8bfca-6006-4427-9eb2-6e9b654b4d10" providerId="ADAL" clId="{88940822-EA49-4B31-8561-E310E18899D0}" dt="2024-02-05T06:03:20.463" v="1646" actId="20577"/>
          <ac:spMkLst>
            <pc:docMk/>
            <pc:sldMk cId="0" sldId="258"/>
            <ac:spMk id="4" creationId="{00000000-0000-0000-0000-000000000000}"/>
          </ac:spMkLst>
        </pc:spChg>
        <pc:spChg chg="mod">
          <ac:chgData name="KUTADZAUSHE, SIMBARASHE (Student)" userId="b4a8bfca-6006-4427-9eb2-6e9b654b4d10" providerId="ADAL" clId="{88940822-EA49-4B31-8561-E310E18899D0}" dt="2024-02-05T05:34:35.193" v="14" actId="313"/>
          <ac:spMkLst>
            <pc:docMk/>
            <pc:sldMk cId="0" sldId="258"/>
            <ac:spMk id="5" creationId="{00000000-0000-0000-0000-000000000000}"/>
          </ac:spMkLst>
        </pc:spChg>
        <pc:spChg chg="mod">
          <ac:chgData name="KUTADZAUSHE, SIMBARASHE (Student)" userId="b4a8bfca-6006-4427-9eb2-6e9b654b4d10" providerId="ADAL" clId="{88940822-EA49-4B31-8561-E310E18899D0}" dt="2024-02-05T05:43:21.413" v="512" actId="20577"/>
          <ac:spMkLst>
            <pc:docMk/>
            <pc:sldMk cId="0" sldId="258"/>
            <ac:spMk id="6" creationId="{00000000-0000-0000-0000-000000000000}"/>
          </ac:spMkLst>
        </pc:spChg>
        <pc:spChg chg="mod">
          <ac:chgData name="KUTADZAUSHE, SIMBARASHE (Student)" userId="b4a8bfca-6006-4427-9eb2-6e9b654b4d10" providerId="ADAL" clId="{88940822-EA49-4B31-8561-E310E18899D0}" dt="2024-02-05T05:37:29.217" v="260" actId="20577"/>
          <ac:spMkLst>
            <pc:docMk/>
            <pc:sldMk cId="0" sldId="258"/>
            <ac:spMk id="7" creationId="{00000000-0000-0000-0000-000000000000}"/>
          </ac:spMkLst>
        </pc:spChg>
      </pc:sldChg>
      <pc:sldChg chg="addSp delSp modSp mod">
        <pc:chgData name="KUTADZAUSHE, SIMBARASHE (Student)" userId="b4a8bfca-6006-4427-9eb2-6e9b654b4d10" providerId="ADAL" clId="{88940822-EA49-4B31-8561-E310E18899D0}" dt="2024-02-05T05:41:54.095" v="502" actId="20577"/>
        <pc:sldMkLst>
          <pc:docMk/>
          <pc:sldMk cId="0" sldId="259"/>
        </pc:sldMkLst>
        <pc:spChg chg="add del">
          <ac:chgData name="KUTADZAUSHE, SIMBARASHE (Student)" userId="b4a8bfca-6006-4427-9eb2-6e9b654b4d10" providerId="ADAL" clId="{88940822-EA49-4B31-8561-E310E18899D0}" dt="2024-02-05T05:39:12.247" v="279" actId="478"/>
          <ac:spMkLst>
            <pc:docMk/>
            <pc:sldMk cId="0" sldId="259"/>
            <ac:spMk id="16" creationId="{00000000-0000-0000-0000-000000000000}"/>
          </ac:spMkLst>
        </pc:spChg>
        <pc:spChg chg="add del mod">
          <ac:chgData name="KUTADZAUSHE, SIMBARASHE (Student)" userId="b4a8bfca-6006-4427-9eb2-6e9b654b4d10" providerId="ADAL" clId="{88940822-EA49-4B31-8561-E310E18899D0}" dt="2024-02-05T05:39:12.247" v="279" actId="478"/>
          <ac:spMkLst>
            <pc:docMk/>
            <pc:sldMk cId="0" sldId="259"/>
            <ac:spMk id="19" creationId="{00000000-0000-0000-0000-000000000000}"/>
          </ac:spMkLst>
        </pc:spChg>
        <pc:spChg chg="add del">
          <ac:chgData name="KUTADZAUSHE, SIMBARASHE (Student)" userId="b4a8bfca-6006-4427-9eb2-6e9b654b4d10" providerId="ADAL" clId="{88940822-EA49-4B31-8561-E310E18899D0}" dt="2024-02-05T05:39:12.247" v="279" actId="478"/>
          <ac:spMkLst>
            <pc:docMk/>
            <pc:sldMk cId="0" sldId="259"/>
            <ac:spMk id="20" creationId="{00000000-0000-0000-0000-000000000000}"/>
          </ac:spMkLst>
        </pc:spChg>
        <pc:spChg chg="add del">
          <ac:chgData name="KUTADZAUSHE, SIMBARASHE (Student)" userId="b4a8bfca-6006-4427-9eb2-6e9b654b4d10" providerId="ADAL" clId="{88940822-EA49-4B31-8561-E310E18899D0}" dt="2024-02-05T05:39:12.247" v="279" actId="478"/>
          <ac:spMkLst>
            <pc:docMk/>
            <pc:sldMk cId="0" sldId="259"/>
            <ac:spMk id="21" creationId="{00000000-0000-0000-0000-000000000000}"/>
          </ac:spMkLst>
        </pc:spChg>
        <pc:spChg chg="add del">
          <ac:chgData name="KUTADZAUSHE, SIMBARASHE (Student)" userId="b4a8bfca-6006-4427-9eb2-6e9b654b4d10" providerId="ADAL" clId="{88940822-EA49-4B31-8561-E310E18899D0}" dt="2024-02-05T05:39:12.247" v="279" actId="478"/>
          <ac:spMkLst>
            <pc:docMk/>
            <pc:sldMk cId="0" sldId="259"/>
            <ac:spMk id="22" creationId="{00000000-0000-0000-0000-000000000000}"/>
          </ac:spMkLst>
        </pc:spChg>
        <pc:spChg chg="add del">
          <ac:chgData name="KUTADZAUSHE, SIMBARASHE (Student)" userId="b4a8bfca-6006-4427-9eb2-6e9b654b4d10" providerId="ADAL" clId="{88940822-EA49-4B31-8561-E310E18899D0}" dt="2024-02-05T05:39:12.247" v="279" actId="478"/>
          <ac:spMkLst>
            <pc:docMk/>
            <pc:sldMk cId="0" sldId="259"/>
            <ac:spMk id="23" creationId="{00000000-0000-0000-0000-000000000000}"/>
          </ac:spMkLst>
        </pc:spChg>
        <pc:spChg chg="add del">
          <ac:chgData name="KUTADZAUSHE, SIMBARASHE (Student)" userId="b4a8bfca-6006-4427-9eb2-6e9b654b4d10" providerId="ADAL" clId="{88940822-EA49-4B31-8561-E310E18899D0}" dt="2024-02-05T05:39:12.247" v="279" actId="478"/>
          <ac:spMkLst>
            <pc:docMk/>
            <pc:sldMk cId="0" sldId="259"/>
            <ac:spMk id="24" creationId="{00000000-0000-0000-0000-000000000000}"/>
          </ac:spMkLst>
        </pc:spChg>
        <pc:spChg chg="add del">
          <ac:chgData name="KUTADZAUSHE, SIMBARASHE (Student)" userId="b4a8bfca-6006-4427-9eb2-6e9b654b4d10" providerId="ADAL" clId="{88940822-EA49-4B31-8561-E310E18899D0}" dt="2024-02-05T05:39:12.247" v="279" actId="478"/>
          <ac:spMkLst>
            <pc:docMk/>
            <pc:sldMk cId="0" sldId="259"/>
            <ac:spMk id="27" creationId="{98D9F683-4138-3B43-2317-4E113EF09EC5}"/>
          </ac:spMkLst>
        </pc:spChg>
        <pc:spChg chg="add del">
          <ac:chgData name="KUTADZAUSHE, SIMBARASHE (Student)" userId="b4a8bfca-6006-4427-9eb2-6e9b654b4d10" providerId="ADAL" clId="{88940822-EA49-4B31-8561-E310E18899D0}" dt="2024-02-05T05:39:12.247" v="279" actId="478"/>
          <ac:spMkLst>
            <pc:docMk/>
            <pc:sldMk cId="0" sldId="259"/>
            <ac:spMk id="30" creationId="{3CE64DA9-9D18-FB5C-2828-15118E6D1084}"/>
          </ac:spMkLst>
        </pc:spChg>
        <pc:spChg chg="add mod">
          <ac:chgData name="KUTADZAUSHE, SIMBARASHE (Student)" userId="b4a8bfca-6006-4427-9eb2-6e9b654b4d10" providerId="ADAL" clId="{88940822-EA49-4B31-8561-E310E18899D0}" dt="2024-02-05T05:41:54.095" v="502" actId="20577"/>
          <ac:spMkLst>
            <pc:docMk/>
            <pc:sldMk cId="0" sldId="259"/>
            <ac:spMk id="31" creationId="{18212050-9E22-C183-EBFD-D660718889B2}"/>
          </ac:spMkLst>
        </pc:spChg>
        <pc:grpChg chg="add del">
          <ac:chgData name="KUTADZAUSHE, SIMBARASHE (Student)" userId="b4a8bfca-6006-4427-9eb2-6e9b654b4d10" providerId="ADAL" clId="{88940822-EA49-4B31-8561-E310E18899D0}" dt="2024-02-05T05:39:12.247" v="279" actId="478"/>
          <ac:grpSpMkLst>
            <pc:docMk/>
            <pc:sldMk cId="0" sldId="259"/>
            <ac:grpSpMk id="2" creationId="{00000000-0000-0000-0000-000000000000}"/>
          </ac:grpSpMkLst>
        </pc:grpChg>
        <pc:grpChg chg="del">
          <ac:chgData name="KUTADZAUSHE, SIMBARASHE (Student)" userId="b4a8bfca-6006-4427-9eb2-6e9b654b4d10" providerId="ADAL" clId="{88940822-EA49-4B31-8561-E310E18899D0}" dt="2024-02-05T05:38:32.985" v="264" actId="478"/>
          <ac:grpSpMkLst>
            <pc:docMk/>
            <pc:sldMk cId="0" sldId="259"/>
            <ac:grpSpMk id="4" creationId="{00000000-0000-0000-0000-000000000000}"/>
          </ac:grpSpMkLst>
        </pc:grpChg>
        <pc:grpChg chg="del">
          <ac:chgData name="KUTADZAUSHE, SIMBARASHE (Student)" userId="b4a8bfca-6006-4427-9eb2-6e9b654b4d10" providerId="ADAL" clId="{88940822-EA49-4B31-8561-E310E18899D0}" dt="2024-02-05T05:38:51.379" v="269" actId="478"/>
          <ac:grpSpMkLst>
            <pc:docMk/>
            <pc:sldMk cId="0" sldId="259"/>
            <ac:grpSpMk id="6" creationId="{00000000-0000-0000-0000-000000000000}"/>
          </ac:grpSpMkLst>
        </pc:grpChg>
        <pc:grpChg chg="del">
          <ac:chgData name="KUTADZAUSHE, SIMBARASHE (Student)" userId="b4a8bfca-6006-4427-9eb2-6e9b654b4d10" providerId="ADAL" clId="{88940822-EA49-4B31-8561-E310E18899D0}" dt="2024-02-05T05:38:47.022" v="267" actId="478"/>
          <ac:grpSpMkLst>
            <pc:docMk/>
            <pc:sldMk cId="0" sldId="259"/>
            <ac:grpSpMk id="8" creationId="{00000000-0000-0000-0000-000000000000}"/>
          </ac:grpSpMkLst>
        </pc:grpChg>
        <pc:grpChg chg="del">
          <ac:chgData name="KUTADZAUSHE, SIMBARASHE (Student)" userId="b4a8bfca-6006-4427-9eb2-6e9b654b4d10" providerId="ADAL" clId="{88940822-EA49-4B31-8561-E310E18899D0}" dt="2024-02-05T05:38:55.426" v="272" actId="478"/>
          <ac:grpSpMkLst>
            <pc:docMk/>
            <pc:sldMk cId="0" sldId="259"/>
            <ac:grpSpMk id="10" creationId="{00000000-0000-0000-0000-000000000000}"/>
          </ac:grpSpMkLst>
        </pc:grpChg>
        <pc:grpChg chg="del">
          <ac:chgData name="KUTADZAUSHE, SIMBARASHE (Student)" userId="b4a8bfca-6006-4427-9eb2-6e9b654b4d10" providerId="ADAL" clId="{88940822-EA49-4B31-8561-E310E18899D0}" dt="2024-02-05T05:38:54.190" v="271" actId="478"/>
          <ac:grpSpMkLst>
            <pc:docMk/>
            <pc:sldMk cId="0" sldId="259"/>
            <ac:grpSpMk id="12" creationId="{00000000-0000-0000-0000-000000000000}"/>
          </ac:grpSpMkLst>
        </pc:grpChg>
        <pc:grpChg chg="add del mod">
          <ac:chgData name="KUTADZAUSHE, SIMBARASHE (Student)" userId="b4a8bfca-6006-4427-9eb2-6e9b654b4d10" providerId="ADAL" clId="{88940822-EA49-4B31-8561-E310E18899D0}" dt="2024-02-05T05:39:12.247" v="279" actId="478"/>
          <ac:grpSpMkLst>
            <pc:docMk/>
            <pc:sldMk cId="0" sldId="259"/>
            <ac:grpSpMk id="14" creationId="{00000000-0000-0000-0000-000000000000}"/>
          </ac:grpSpMkLst>
        </pc:grpChg>
        <pc:grpChg chg="del">
          <ac:chgData name="KUTADZAUSHE, SIMBARASHE (Student)" userId="b4a8bfca-6006-4427-9eb2-6e9b654b4d10" providerId="ADAL" clId="{88940822-EA49-4B31-8561-E310E18899D0}" dt="2024-02-05T05:38:50.063" v="268" actId="478"/>
          <ac:grpSpMkLst>
            <pc:docMk/>
            <pc:sldMk cId="0" sldId="259"/>
            <ac:grpSpMk id="25" creationId="{00000000-0000-0000-0000-000000000000}"/>
          </ac:grpSpMkLst>
        </pc:grpChg>
        <pc:picChg chg="add del mod">
          <ac:chgData name="KUTADZAUSHE, SIMBARASHE (Student)" userId="b4a8bfca-6006-4427-9eb2-6e9b654b4d10" providerId="ADAL" clId="{88940822-EA49-4B31-8561-E310E18899D0}" dt="2024-02-05T05:38:44.951" v="266" actId="478"/>
          <ac:picMkLst>
            <pc:docMk/>
            <pc:sldMk cId="0" sldId="259"/>
            <ac:picMk id="18" creationId="{4B87CDCC-030D-7006-FE92-9A5A1CD40E96}"/>
          </ac:picMkLst>
        </pc:picChg>
        <pc:picChg chg="del topLvl">
          <ac:chgData name="KUTADZAUSHE, SIMBARASHE (Student)" userId="b4a8bfca-6006-4427-9eb2-6e9b654b4d10" providerId="ADAL" clId="{88940822-EA49-4B31-8561-E310E18899D0}" dt="2024-02-05T05:38:50.063" v="268" actId="478"/>
          <ac:picMkLst>
            <pc:docMk/>
            <pc:sldMk cId="0" sldId="259"/>
            <ac:picMk id="26" creationId="{00000000-0000-0000-0000-000000000000}"/>
          </ac:picMkLst>
        </pc:picChg>
        <pc:picChg chg="add mod">
          <ac:chgData name="KUTADZAUSHE, SIMBARASHE (Student)" userId="b4a8bfca-6006-4427-9eb2-6e9b654b4d10" providerId="ADAL" clId="{88940822-EA49-4B31-8561-E310E18899D0}" dt="2024-02-05T05:39:42.732" v="292" actId="1076"/>
          <ac:picMkLst>
            <pc:docMk/>
            <pc:sldMk cId="0" sldId="259"/>
            <ac:picMk id="29" creationId="{B9692E90-56BB-8431-1AF1-41DBE103FA87}"/>
          </ac:picMkLst>
        </pc:picChg>
      </pc:sldChg>
      <pc:sldChg chg="addSp delSp modSp mod">
        <pc:chgData name="KUTADZAUSHE, SIMBARASHE (Student)" userId="b4a8bfca-6006-4427-9eb2-6e9b654b4d10" providerId="ADAL" clId="{88940822-EA49-4B31-8561-E310E18899D0}" dt="2024-02-05T05:51:33.543" v="1307" actId="478"/>
        <pc:sldMkLst>
          <pc:docMk/>
          <pc:sldMk cId="78755870" sldId="260"/>
        </pc:sldMkLst>
        <pc:spChg chg="mod">
          <ac:chgData name="KUTADZAUSHE, SIMBARASHE (Student)" userId="b4a8bfca-6006-4427-9eb2-6e9b654b4d10" providerId="ADAL" clId="{88940822-EA49-4B31-8561-E310E18899D0}" dt="2024-02-05T05:43:41.119" v="533" actId="20577"/>
          <ac:spMkLst>
            <pc:docMk/>
            <pc:sldMk cId="78755870" sldId="260"/>
            <ac:spMk id="4" creationId="{44DD00C7-83A7-7F60-6888-A6523756D618}"/>
          </ac:spMkLst>
        </pc:spChg>
        <pc:spChg chg="mod">
          <ac:chgData name="KUTADZAUSHE, SIMBARASHE (Student)" userId="b4a8bfca-6006-4427-9eb2-6e9b654b4d10" providerId="ADAL" clId="{88940822-EA49-4B31-8561-E310E18899D0}" dt="2024-02-05T05:47:21.651" v="1041" actId="20577"/>
          <ac:spMkLst>
            <pc:docMk/>
            <pc:sldMk cId="78755870" sldId="260"/>
            <ac:spMk id="5" creationId="{D56A1BF9-F16F-6E4E-66D2-CBB1D2E8BE96}"/>
          </ac:spMkLst>
        </pc:spChg>
        <pc:spChg chg="del">
          <ac:chgData name="KUTADZAUSHE, SIMBARASHE (Student)" userId="b4a8bfca-6006-4427-9eb2-6e9b654b4d10" providerId="ADAL" clId="{88940822-EA49-4B31-8561-E310E18899D0}" dt="2024-02-05T05:45:55.227" v="836" actId="478"/>
          <ac:spMkLst>
            <pc:docMk/>
            <pc:sldMk cId="78755870" sldId="260"/>
            <ac:spMk id="6" creationId="{FC35E30E-7144-0934-E1CB-55DA1D9F7286}"/>
          </ac:spMkLst>
        </pc:spChg>
        <pc:spChg chg="del">
          <ac:chgData name="KUTADZAUSHE, SIMBARASHE (Student)" userId="b4a8bfca-6006-4427-9eb2-6e9b654b4d10" providerId="ADAL" clId="{88940822-EA49-4B31-8561-E310E18899D0}" dt="2024-02-05T05:45:59.578" v="837" actId="478"/>
          <ac:spMkLst>
            <pc:docMk/>
            <pc:sldMk cId="78755870" sldId="260"/>
            <ac:spMk id="7" creationId="{5CE83883-2BE5-09EF-4EC2-3825CE6044E8}"/>
          </ac:spMkLst>
        </pc:spChg>
        <pc:grpChg chg="del">
          <ac:chgData name="KUTADZAUSHE, SIMBARASHE (Student)" userId="b4a8bfca-6006-4427-9eb2-6e9b654b4d10" providerId="ADAL" clId="{88940822-EA49-4B31-8561-E310E18899D0}" dt="2024-02-05T05:42:24.530" v="503" actId="478"/>
          <ac:grpSpMkLst>
            <pc:docMk/>
            <pc:sldMk cId="78755870" sldId="260"/>
            <ac:grpSpMk id="2" creationId="{01AE71A8-A091-E6F5-68A4-C95113A244B4}"/>
          </ac:grpSpMkLst>
        </pc:grpChg>
        <pc:picChg chg="add mod">
          <ac:chgData name="KUTADZAUSHE, SIMBARASHE (Student)" userId="b4a8bfca-6006-4427-9eb2-6e9b654b4d10" providerId="ADAL" clId="{88940822-EA49-4B31-8561-E310E18899D0}" dt="2024-02-05T05:44:45.387" v="685" actId="1076"/>
          <ac:picMkLst>
            <pc:docMk/>
            <pc:sldMk cId="78755870" sldId="260"/>
            <ac:picMk id="10" creationId="{3880513C-A2AD-9466-88AE-1E3FC415869A}"/>
          </ac:picMkLst>
        </pc:picChg>
        <pc:picChg chg="add del mod">
          <ac:chgData name="KUTADZAUSHE, SIMBARASHE (Student)" userId="b4a8bfca-6006-4427-9eb2-6e9b654b4d10" providerId="ADAL" clId="{88940822-EA49-4B31-8561-E310E18899D0}" dt="2024-02-05T05:51:33.543" v="1307" actId="478"/>
          <ac:picMkLst>
            <pc:docMk/>
            <pc:sldMk cId="78755870" sldId="260"/>
            <ac:picMk id="12" creationId="{9F1E0853-EDB5-2FCC-0EF8-A7B73A4D2C99}"/>
          </ac:picMkLst>
        </pc:picChg>
      </pc:sldChg>
      <pc:sldChg chg="addSp delSp modSp mod setBg">
        <pc:chgData name="KUTADZAUSHE, SIMBARASHE (Student)" userId="b4a8bfca-6006-4427-9eb2-6e9b654b4d10" providerId="ADAL" clId="{88940822-EA49-4B31-8561-E310E18899D0}" dt="2024-02-05T05:51:27.835" v="1306"/>
        <pc:sldMkLst>
          <pc:docMk/>
          <pc:sldMk cId="3526688420" sldId="261"/>
        </pc:sldMkLst>
        <pc:spChg chg="mod">
          <ac:chgData name="KUTADZAUSHE, SIMBARASHE (Student)" userId="b4a8bfca-6006-4427-9eb2-6e9b654b4d10" providerId="ADAL" clId="{88940822-EA49-4B31-8561-E310E18899D0}" dt="2024-02-05T05:51:03.363" v="1301" actId="20577"/>
          <ac:spMkLst>
            <pc:docMk/>
            <pc:sldMk cId="3526688420" sldId="261"/>
            <ac:spMk id="31" creationId="{20998145-C636-3607-3738-42C1034B1DB4}"/>
          </ac:spMkLst>
        </pc:spChg>
        <pc:spChg chg="add">
          <ac:chgData name="KUTADZAUSHE, SIMBARASHE (Student)" userId="b4a8bfca-6006-4427-9eb2-6e9b654b4d10" providerId="ADAL" clId="{88940822-EA49-4B31-8561-E310E18899D0}" dt="2024-02-05T05:50:13.098" v="1253" actId="26606"/>
          <ac:spMkLst>
            <pc:docMk/>
            <pc:sldMk cId="3526688420" sldId="261"/>
            <ac:spMk id="36" creationId="{6753252F-4873-4F63-801D-CC719279A7D5}"/>
          </ac:spMkLst>
        </pc:spChg>
        <pc:spChg chg="add">
          <ac:chgData name="KUTADZAUSHE, SIMBARASHE (Student)" userId="b4a8bfca-6006-4427-9eb2-6e9b654b4d10" providerId="ADAL" clId="{88940822-EA49-4B31-8561-E310E18899D0}" dt="2024-02-05T05:50:13.098" v="1253" actId="26606"/>
          <ac:spMkLst>
            <pc:docMk/>
            <pc:sldMk cId="3526688420" sldId="261"/>
            <ac:spMk id="38" creationId="{047C8CCB-F95D-4249-92DD-651249D3535A}"/>
          </ac:spMkLst>
        </pc:spChg>
        <pc:picChg chg="add mod">
          <ac:chgData name="KUTADZAUSHE, SIMBARASHE (Student)" userId="b4a8bfca-6006-4427-9eb2-6e9b654b4d10" providerId="ADAL" clId="{88940822-EA49-4B31-8561-E310E18899D0}" dt="2024-02-05T05:50:13.098" v="1253" actId="26606"/>
          <ac:picMkLst>
            <pc:docMk/>
            <pc:sldMk cId="3526688420" sldId="261"/>
            <ac:picMk id="3" creationId="{22A3218A-57BF-CB7F-192B-A0A0C07722EA}"/>
          </ac:picMkLst>
        </pc:picChg>
        <pc:picChg chg="mod">
          <ac:chgData name="KUTADZAUSHE, SIMBARASHE (Student)" userId="b4a8bfca-6006-4427-9eb2-6e9b654b4d10" providerId="ADAL" clId="{88940822-EA49-4B31-8561-E310E18899D0}" dt="2024-02-05T05:51:27.835" v="1306"/>
          <ac:picMkLst>
            <pc:docMk/>
            <pc:sldMk cId="3526688420" sldId="261"/>
            <ac:picMk id="7" creationId="{EC918BF2-6F69-567D-4D2E-2A27DBFF9C0F}"/>
          </ac:picMkLst>
        </pc:picChg>
        <pc:picChg chg="del">
          <ac:chgData name="KUTADZAUSHE, SIMBARASHE (Student)" userId="b4a8bfca-6006-4427-9eb2-6e9b654b4d10" providerId="ADAL" clId="{88940822-EA49-4B31-8561-E310E18899D0}" dt="2024-02-05T05:47:40.316" v="1042" actId="478"/>
          <ac:picMkLst>
            <pc:docMk/>
            <pc:sldMk cId="3526688420" sldId="261"/>
            <ac:picMk id="29" creationId="{8E8A02DC-C25F-062D-646B-12FA27EA4D01}"/>
          </ac:picMkLst>
        </pc:picChg>
      </pc:sldChg>
      <pc:sldChg chg="addSp delSp modSp mod">
        <pc:chgData name="KUTADZAUSHE, SIMBARASHE (Student)" userId="b4a8bfca-6006-4427-9eb2-6e9b654b4d10" providerId="ADAL" clId="{88940822-EA49-4B31-8561-E310E18899D0}" dt="2024-02-05T06:04:47.554" v="1648" actId="20577"/>
        <pc:sldMkLst>
          <pc:docMk/>
          <pc:sldMk cId="3098364583" sldId="262"/>
        </pc:sldMkLst>
        <pc:spChg chg="mod">
          <ac:chgData name="KUTADZAUSHE, SIMBARASHE (Student)" userId="b4a8bfca-6006-4427-9eb2-6e9b654b4d10" providerId="ADAL" clId="{88940822-EA49-4B31-8561-E310E18899D0}" dt="2024-02-05T05:52:00.700" v="1339" actId="20577"/>
          <ac:spMkLst>
            <pc:docMk/>
            <pc:sldMk cId="3098364583" sldId="262"/>
            <ac:spMk id="4" creationId="{7D1B1F43-1489-C621-D96F-EB75D449D5A5}"/>
          </ac:spMkLst>
        </pc:spChg>
        <pc:spChg chg="mod">
          <ac:chgData name="KUTADZAUSHE, SIMBARASHE (Student)" userId="b4a8bfca-6006-4427-9eb2-6e9b654b4d10" providerId="ADAL" clId="{88940822-EA49-4B31-8561-E310E18899D0}" dt="2024-02-05T06:04:47.554" v="1648" actId="20577"/>
          <ac:spMkLst>
            <pc:docMk/>
            <pc:sldMk cId="3098364583" sldId="262"/>
            <ac:spMk id="5" creationId="{B02B7C36-DC1F-2736-FF1B-BF3E14563A37}"/>
          </ac:spMkLst>
        </pc:spChg>
        <pc:picChg chg="add mod">
          <ac:chgData name="KUTADZAUSHE, SIMBARASHE (Student)" userId="b4a8bfca-6006-4427-9eb2-6e9b654b4d10" providerId="ADAL" clId="{88940822-EA49-4B31-8561-E310E18899D0}" dt="2024-02-05T05:56:29.375" v="1501" actId="14100"/>
          <ac:picMkLst>
            <pc:docMk/>
            <pc:sldMk cId="3098364583" sldId="262"/>
            <ac:picMk id="3" creationId="{497F2426-3619-C60C-DA63-F7803B4BC584}"/>
          </ac:picMkLst>
        </pc:picChg>
        <pc:picChg chg="del">
          <ac:chgData name="KUTADZAUSHE, SIMBARASHE (Student)" userId="b4a8bfca-6006-4427-9eb2-6e9b654b4d10" providerId="ADAL" clId="{88940822-EA49-4B31-8561-E310E18899D0}" dt="2024-02-05T05:55:52.520" v="1492" actId="478"/>
          <ac:picMkLst>
            <pc:docMk/>
            <pc:sldMk cId="3098364583" sldId="262"/>
            <ac:picMk id="10" creationId="{EF74A3AD-6006-09A3-FCC8-D329532AEBE4}"/>
          </ac:picMkLst>
        </pc:picChg>
      </pc:sldChg>
      <pc:sldChg chg="addSp delSp modSp add mod ord setBg">
        <pc:chgData name="KUTADZAUSHE, SIMBARASHE (Student)" userId="b4a8bfca-6006-4427-9eb2-6e9b654b4d10" providerId="ADAL" clId="{88940822-EA49-4B31-8561-E310E18899D0}" dt="2024-02-05T06:02:42.454" v="1624" actId="2711"/>
        <pc:sldMkLst>
          <pc:docMk/>
          <pc:sldMk cId="1581627069" sldId="263"/>
        </pc:sldMkLst>
        <pc:spChg chg="mod">
          <ac:chgData name="KUTADZAUSHE, SIMBARASHE (Student)" userId="b4a8bfca-6006-4427-9eb2-6e9b654b4d10" providerId="ADAL" clId="{88940822-EA49-4B31-8561-E310E18899D0}" dt="2024-02-05T06:02:42.454" v="1624" actId="2711"/>
          <ac:spMkLst>
            <pc:docMk/>
            <pc:sldMk cId="1581627069" sldId="263"/>
            <ac:spMk id="4" creationId="{AAE3D1A6-8A29-F18E-193D-4FEFB438EAA9}"/>
          </ac:spMkLst>
        </pc:spChg>
        <pc:spChg chg="del mod">
          <ac:chgData name="KUTADZAUSHE, SIMBARASHE (Student)" userId="b4a8bfca-6006-4427-9eb2-6e9b654b4d10" providerId="ADAL" clId="{88940822-EA49-4B31-8561-E310E18899D0}" dt="2024-02-05T05:58:41.362" v="1609" actId="478"/>
          <ac:spMkLst>
            <pc:docMk/>
            <pc:sldMk cId="1581627069" sldId="263"/>
            <ac:spMk id="5" creationId="{D0C5DEDA-F168-D41F-E8E9-351622A4D883}"/>
          </ac:spMkLst>
        </pc:spChg>
        <pc:spChg chg="del">
          <ac:chgData name="KUTADZAUSHE, SIMBARASHE (Student)" userId="b4a8bfca-6006-4427-9eb2-6e9b654b4d10" providerId="ADAL" clId="{88940822-EA49-4B31-8561-E310E18899D0}" dt="2024-02-05T05:59:00.655" v="1611" actId="478"/>
          <ac:spMkLst>
            <pc:docMk/>
            <pc:sldMk cId="1581627069" sldId="263"/>
            <ac:spMk id="6" creationId="{C5A5A285-4D0E-DA87-7F0B-B7B0FD63E36D}"/>
          </ac:spMkLst>
        </pc:spChg>
        <pc:spChg chg="del">
          <ac:chgData name="KUTADZAUSHE, SIMBARASHE (Student)" userId="b4a8bfca-6006-4427-9eb2-6e9b654b4d10" providerId="ADAL" clId="{88940822-EA49-4B31-8561-E310E18899D0}" dt="2024-02-05T05:58:57.118" v="1610" actId="478"/>
          <ac:spMkLst>
            <pc:docMk/>
            <pc:sldMk cId="1581627069" sldId="263"/>
            <ac:spMk id="7" creationId="{9DD2DB9A-336D-AAD8-5773-C6040037E598}"/>
          </ac:spMkLst>
        </pc:spChg>
        <pc:spChg chg="add">
          <ac:chgData name="KUTADZAUSHE, SIMBARASHE (Student)" userId="b4a8bfca-6006-4427-9eb2-6e9b654b4d10" providerId="ADAL" clId="{88940822-EA49-4B31-8561-E310E18899D0}" dt="2024-02-05T06:02:36.494" v="1623" actId="26606"/>
          <ac:spMkLst>
            <pc:docMk/>
            <pc:sldMk cId="1581627069" sldId="263"/>
            <ac:spMk id="15" creationId="{E91DC736-0EF8-4F87-9146-EBF1D2EE4D3D}"/>
          </ac:spMkLst>
        </pc:spChg>
        <pc:spChg chg="add">
          <ac:chgData name="KUTADZAUSHE, SIMBARASHE (Student)" userId="b4a8bfca-6006-4427-9eb2-6e9b654b4d10" providerId="ADAL" clId="{88940822-EA49-4B31-8561-E310E18899D0}" dt="2024-02-05T06:02:36.494" v="1623" actId="26606"/>
          <ac:spMkLst>
            <pc:docMk/>
            <pc:sldMk cId="1581627069" sldId="263"/>
            <ac:spMk id="17" creationId="{097CD68E-23E3-4007-8847-CD0944C4F7BE}"/>
          </ac:spMkLst>
        </pc:spChg>
        <pc:spChg chg="add">
          <ac:chgData name="KUTADZAUSHE, SIMBARASHE (Student)" userId="b4a8bfca-6006-4427-9eb2-6e9b654b4d10" providerId="ADAL" clId="{88940822-EA49-4B31-8561-E310E18899D0}" dt="2024-02-05T06:02:36.494" v="1623" actId="26606"/>
          <ac:spMkLst>
            <pc:docMk/>
            <pc:sldMk cId="1581627069" sldId="263"/>
            <ac:spMk id="19" creationId="{AF2F604E-43BE-4DC3-B983-E071523364F8}"/>
          </ac:spMkLst>
        </pc:spChg>
        <pc:spChg chg="add">
          <ac:chgData name="KUTADZAUSHE, SIMBARASHE (Student)" userId="b4a8bfca-6006-4427-9eb2-6e9b654b4d10" providerId="ADAL" clId="{88940822-EA49-4B31-8561-E310E18899D0}" dt="2024-02-05T06:02:36.494" v="1623" actId="26606"/>
          <ac:spMkLst>
            <pc:docMk/>
            <pc:sldMk cId="1581627069" sldId="263"/>
            <ac:spMk id="21" creationId="{08C9B587-E65E-4B52-B37C-ABEBB6E87928}"/>
          </ac:spMkLst>
        </pc:spChg>
        <pc:grpChg chg="del">
          <ac:chgData name="KUTADZAUSHE, SIMBARASHE (Student)" userId="b4a8bfca-6006-4427-9eb2-6e9b654b4d10" providerId="ADAL" clId="{88940822-EA49-4B31-8561-E310E18899D0}" dt="2024-02-05T05:59:02.586" v="1612" actId="478"/>
          <ac:grpSpMkLst>
            <pc:docMk/>
            <pc:sldMk cId="1581627069" sldId="263"/>
            <ac:grpSpMk id="2" creationId="{75887E5F-0E04-109A-B4FA-0F9C2FA9D6FA}"/>
          </ac:grpSpMkLst>
        </pc:grpChg>
        <pc:picChg chg="add mod ord">
          <ac:chgData name="KUTADZAUSHE, SIMBARASHE (Student)" userId="b4a8bfca-6006-4427-9eb2-6e9b654b4d10" providerId="ADAL" clId="{88940822-EA49-4B31-8561-E310E18899D0}" dt="2024-02-05T06:02:36.494" v="1623" actId="26606"/>
          <ac:picMkLst>
            <pc:docMk/>
            <pc:sldMk cId="1581627069" sldId="263"/>
            <ac:picMk id="10" creationId="{AEEB1B43-52C4-459F-4936-B56483B1F19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031198" y="764931"/>
            <a:ext cx="456205" cy="263769"/>
          </a:xfrm>
          <a:custGeom>
            <a:avLst/>
            <a:gdLst/>
            <a:ahLst/>
            <a:cxnLst/>
            <a:rect l="l" t="t" r="r" b="b"/>
            <a:pathLst>
              <a:path w="456205" h="263769">
                <a:moveTo>
                  <a:pt x="0" y="0"/>
                </a:moveTo>
                <a:lnTo>
                  <a:pt x="456204" y="0"/>
                </a:lnTo>
                <a:lnTo>
                  <a:pt x="456204" y="263769"/>
                </a:lnTo>
                <a:lnTo>
                  <a:pt x="0" y="2637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7898006" y="8232317"/>
            <a:ext cx="399519" cy="1025983"/>
            <a:chOff x="0" y="0"/>
            <a:chExt cx="1280047" cy="328721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80047" cy="3287216"/>
            </a:xfrm>
            <a:custGeom>
              <a:avLst/>
              <a:gdLst/>
              <a:ahLst/>
              <a:cxnLst/>
              <a:rect l="l" t="t" r="r" b="b"/>
              <a:pathLst>
                <a:path w="1280047" h="3287216">
                  <a:moveTo>
                    <a:pt x="0" y="0"/>
                  </a:moveTo>
                  <a:lnTo>
                    <a:pt x="1280047" y="0"/>
                  </a:lnTo>
                  <a:lnTo>
                    <a:pt x="1280047" y="3287216"/>
                  </a:lnTo>
                  <a:lnTo>
                    <a:pt x="0" y="328721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/>
          <p:cNvSpPr/>
          <p:nvPr/>
        </p:nvSpPr>
        <p:spPr>
          <a:xfrm>
            <a:off x="-9525" y="0"/>
            <a:ext cx="18297525" cy="10287000"/>
          </a:xfrm>
          <a:custGeom>
            <a:avLst/>
            <a:gdLst/>
            <a:ahLst/>
            <a:cxnLst/>
            <a:rect l="l" t="t" r="r" b="b"/>
            <a:pathLst>
              <a:path w="18297525" h="10287000">
                <a:moveTo>
                  <a:pt x="0" y="0"/>
                </a:moveTo>
                <a:lnTo>
                  <a:pt x="18297525" y="0"/>
                </a:lnTo>
                <a:lnTo>
                  <a:pt x="1829752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5000"/>
            </a:blip>
            <a:stretch>
              <a:fillRect l="-1083" t="-39899" b="-3989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>
            <a:off x="8320645" y="5129212"/>
            <a:ext cx="1646710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3837695" y="5925655"/>
            <a:ext cx="10612611" cy="1092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Open Sans Bold"/>
              </a:rPr>
              <a:t>Team Spike</a:t>
            </a:r>
          </a:p>
          <a:p>
            <a:pPr algn="ctr">
              <a:lnSpc>
                <a:spcPts val="2239"/>
              </a:lnSpc>
            </a:pPr>
            <a:endParaRPr lang="en-US" sz="2499">
              <a:solidFill>
                <a:srgbClr val="FFFFFF"/>
              </a:solidFill>
              <a:latin typeface="Open Sans Bold"/>
            </a:endParaRP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50">
                <a:solidFill>
                  <a:srgbClr val="FFFFFF"/>
                </a:solidFill>
                <a:latin typeface="Open Sans Bold"/>
              </a:rPr>
              <a:t>By:  Nj , Lara , Simba , Anton, Halo</a:t>
            </a:r>
            <a:endParaRPr lang="en-US" sz="2150">
              <a:solidFill>
                <a:srgbClr val="FFFFFF"/>
              </a:solidFill>
              <a:latin typeface="Open Sans Bold"/>
              <a:ea typeface="Open Sans Bold"/>
              <a:cs typeface="Open Sa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837695" y="4033260"/>
            <a:ext cx="10788569" cy="936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16"/>
              </a:lnSpc>
              <a:spcBef>
                <a:spcPct val="0"/>
              </a:spcBef>
            </a:pPr>
            <a:r>
              <a:rPr lang="en-US" sz="5511">
                <a:solidFill>
                  <a:srgbClr val="FFFFFF"/>
                </a:solidFill>
                <a:latin typeface="Open Sans Bold"/>
              </a:rPr>
              <a:t>Volleyball Training Manager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031198" y="764931"/>
            <a:ext cx="456205" cy="263769"/>
          </a:xfrm>
          <a:custGeom>
            <a:avLst/>
            <a:gdLst/>
            <a:ahLst/>
            <a:cxnLst/>
            <a:rect l="l" t="t" r="r" b="b"/>
            <a:pathLst>
              <a:path w="456205" h="263769">
                <a:moveTo>
                  <a:pt x="0" y="0"/>
                </a:moveTo>
                <a:lnTo>
                  <a:pt x="456204" y="0"/>
                </a:lnTo>
                <a:lnTo>
                  <a:pt x="456204" y="263769"/>
                </a:lnTo>
                <a:lnTo>
                  <a:pt x="0" y="2637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7898006" y="8232317"/>
            <a:ext cx="399519" cy="1025983"/>
            <a:chOff x="0" y="0"/>
            <a:chExt cx="1280047" cy="328721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80047" cy="3287216"/>
            </a:xfrm>
            <a:custGeom>
              <a:avLst/>
              <a:gdLst/>
              <a:ahLst/>
              <a:cxnLst/>
              <a:rect l="l" t="t" r="r" b="b"/>
              <a:pathLst>
                <a:path w="1280047" h="3287216">
                  <a:moveTo>
                    <a:pt x="0" y="0"/>
                  </a:moveTo>
                  <a:lnTo>
                    <a:pt x="1280047" y="0"/>
                  </a:lnTo>
                  <a:lnTo>
                    <a:pt x="1280047" y="3287216"/>
                  </a:lnTo>
                  <a:lnTo>
                    <a:pt x="0" y="3287216"/>
                  </a:lnTo>
                  <a:close/>
                </a:path>
              </a:pathLst>
            </a:custGeom>
            <a:solidFill>
              <a:srgbClr val="6C888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417208" y="3514430"/>
            <a:ext cx="4842092" cy="6594161"/>
            <a:chOff x="0" y="0"/>
            <a:chExt cx="1766408" cy="24055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66408" cy="2405568"/>
            </a:xfrm>
            <a:custGeom>
              <a:avLst/>
              <a:gdLst/>
              <a:ahLst/>
              <a:cxnLst/>
              <a:rect l="l" t="t" r="r" b="b"/>
              <a:pathLst>
                <a:path w="1766408" h="2405568">
                  <a:moveTo>
                    <a:pt x="0" y="0"/>
                  </a:moveTo>
                  <a:lnTo>
                    <a:pt x="1766408" y="0"/>
                  </a:lnTo>
                  <a:lnTo>
                    <a:pt x="1766408" y="2405568"/>
                  </a:lnTo>
                  <a:lnTo>
                    <a:pt x="0" y="2405568"/>
                  </a:lnTo>
                  <a:close/>
                </a:path>
              </a:pathLst>
            </a:custGeom>
            <a:solidFill>
              <a:srgbClr val="6C888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099957" y="1333428"/>
            <a:ext cx="4842092" cy="7411881"/>
            <a:chOff x="0" y="0"/>
            <a:chExt cx="6456122" cy="9882508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/>
            <a:srcRect l="17335" r="17335"/>
            <a:stretch>
              <a:fillRect/>
            </a:stretch>
          </p:blipFill>
          <p:spPr>
            <a:xfrm>
              <a:off x="0" y="0"/>
              <a:ext cx="6456122" cy="9882508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787867" y="1064853"/>
            <a:ext cx="8581130" cy="1820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11"/>
              </a:lnSpc>
              <a:spcBef>
                <a:spcPct val="0"/>
              </a:spcBef>
            </a:pPr>
            <a:r>
              <a:rPr lang="en-US" sz="5293">
                <a:solidFill>
                  <a:srgbClr val="000000"/>
                </a:solidFill>
                <a:latin typeface="Inter Bold"/>
              </a:rPr>
              <a:t>WHAT TO KNOW ABOUT US &amp; OUR PROJECT?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47466" y="7245170"/>
            <a:ext cx="2763347" cy="364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5"/>
              </a:lnSpc>
              <a:spcBef>
                <a:spcPct val="0"/>
              </a:spcBef>
            </a:pPr>
            <a:r>
              <a:rPr lang="en-US" sz="2168">
                <a:solidFill>
                  <a:srgbClr val="FFFFFF"/>
                </a:solidFill>
                <a:latin typeface="Open Sans Bold"/>
              </a:rPr>
              <a:t>LEARN MORE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7867" y="5927545"/>
            <a:ext cx="7081810" cy="860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5" lvl="1" indent="-269872" algn="ctr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</a:rPr>
              <a:t>Our client is the women’s volleyball head coach, Will Condon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57200" y="7446733"/>
            <a:ext cx="7412477" cy="13170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39745" lvl="1" indent="-269872" algn="ctr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</a:rPr>
              <a:t>   Our project entails creating an online   	database and tool for creating practice plans.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87867" y="4686300"/>
            <a:ext cx="2336333" cy="41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9873" lvl="1"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</a:rPr>
              <a:t> </a:t>
            </a:r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2316F257-AA2D-34E9-6F6F-319A5013AA85}"/>
              </a:ext>
            </a:extLst>
          </p:cNvPr>
          <p:cNvSpPr txBox="1"/>
          <p:nvPr/>
        </p:nvSpPr>
        <p:spPr>
          <a:xfrm>
            <a:off x="787867" y="4639966"/>
            <a:ext cx="7081810" cy="41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5" lvl="1" indent="-269872" algn="ctr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</a:rPr>
              <a:t>About us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D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194438" y="914400"/>
            <a:ext cx="7081810" cy="906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171616"/>
                </a:solidFill>
                <a:latin typeface="Inter Bold"/>
              </a:rPr>
              <a:t>Overview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94438" y="2904270"/>
            <a:ext cx="6802762" cy="905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4" lvl="1" indent="-280667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Our client is looking for a simple yet effective searchable database of drills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94438" y="4237989"/>
            <a:ext cx="6802762" cy="893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4" lvl="1" indent="-280667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Currently Coach Condon is using ………………..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94438" y="5572125"/>
            <a:ext cx="6802762" cy="1817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4" lvl="1" indent="-280667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Stakeholders  currently are </a:t>
            </a:r>
          </a:p>
          <a:p>
            <a:pPr marL="737867" lvl="1" indent="-457200">
              <a:lnSpc>
                <a:spcPts val="3639"/>
              </a:lnSpc>
              <a:buFont typeface="Wingdings" panose="05000000000000000000" pitchFamily="2" charset="2"/>
              <a:buChar char="Ø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Coach Will </a:t>
            </a:r>
          </a:p>
          <a:p>
            <a:pPr marL="737867" lvl="1" indent="-457200">
              <a:lnSpc>
                <a:spcPts val="3639"/>
              </a:lnSpc>
              <a:buFont typeface="Wingdings" panose="05000000000000000000" pitchFamily="2" charset="2"/>
              <a:buChar char="Ø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The university </a:t>
            </a:r>
          </a:p>
          <a:p>
            <a:pPr marL="737867" lvl="1" indent="-457200">
              <a:lnSpc>
                <a:spcPts val="3639"/>
              </a:lnSpc>
              <a:buFont typeface="Wingdings" panose="05000000000000000000" pitchFamily="2" charset="2"/>
              <a:buChar char="Ø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The players themselves</a:t>
            </a:r>
          </a:p>
        </p:txBody>
      </p:sp>
      <p:sp>
        <p:nvSpPr>
          <p:cNvPr id="8" name="Freeform 2">
            <a:extLst>
              <a:ext uri="{FF2B5EF4-FFF2-40B4-BE49-F238E27FC236}">
                <a16:creationId xmlns:a16="http://schemas.microsoft.com/office/drawing/2014/main" id="{25AD6B35-F14B-5FAC-8555-4745B529EC48}"/>
              </a:ext>
            </a:extLst>
          </p:cNvPr>
          <p:cNvSpPr/>
          <p:nvPr/>
        </p:nvSpPr>
        <p:spPr>
          <a:xfrm>
            <a:off x="17031198" y="764931"/>
            <a:ext cx="456205" cy="263769"/>
          </a:xfrm>
          <a:custGeom>
            <a:avLst/>
            <a:gdLst/>
            <a:ahLst/>
            <a:cxnLst/>
            <a:rect l="l" t="t" r="r" b="b"/>
            <a:pathLst>
              <a:path w="456205" h="263769">
                <a:moveTo>
                  <a:pt x="0" y="0"/>
                </a:moveTo>
                <a:lnTo>
                  <a:pt x="456204" y="0"/>
                </a:lnTo>
                <a:lnTo>
                  <a:pt x="456204" y="263769"/>
                </a:lnTo>
                <a:lnTo>
                  <a:pt x="0" y="2637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7BBB0D-D8A3-584A-2E56-281896BE0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74B6F-28B9-84CE-F369-E8A621646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828" y="361724"/>
            <a:ext cx="8229600" cy="1143000"/>
          </a:xfrm>
        </p:spPr>
        <p:txBody>
          <a:bodyPr/>
          <a:lstStyle/>
          <a:p>
            <a:r>
              <a:rPr lang="en-US" u="sng" dirty="0">
                <a:latin typeface="Algerian" panose="04020705040A02060702" pitchFamily="82" charset="0"/>
              </a:rPr>
              <a:t>Current Method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5B549C5E-6333-716C-3EC1-D1144E879CC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14" y="4194630"/>
            <a:ext cx="9179172" cy="5255304"/>
          </a:xfrm>
        </p:spPr>
      </p:pic>
      <p:pic>
        <p:nvPicPr>
          <p:cNvPr id="8" name="Content Placeholder 7" descr="A diagram of a basketball game&#10;&#10;Description automatically generated">
            <a:extLst>
              <a:ext uri="{FF2B5EF4-FFF2-40B4-BE49-F238E27FC236}">
                <a16:creationId xmlns:a16="http://schemas.microsoft.com/office/drawing/2014/main" id="{7FCC5063-C40A-0025-D13B-4D3DF315DCB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8486" y="4194630"/>
            <a:ext cx="8312980" cy="5255304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2338241-BEF9-F8B9-CA23-E901853F21DB}"/>
              </a:ext>
            </a:extLst>
          </p:cNvPr>
          <p:cNvSpPr txBox="1"/>
          <p:nvPr/>
        </p:nvSpPr>
        <p:spPr>
          <a:xfrm>
            <a:off x="1308723" y="1915885"/>
            <a:ext cx="165027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Using excel to show the info of drills and copies and paste the drill chosen and makes a pdf which will be sent out to the players</a:t>
            </a:r>
          </a:p>
        </p:txBody>
      </p:sp>
    </p:spTree>
    <p:extLst>
      <p:ext uri="{BB962C8B-B14F-4D97-AF65-F5344CB8AC3E}">
        <p14:creationId xmlns:p14="http://schemas.microsoft.com/office/powerpoint/2010/main" val="1484808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white background with black text and a white sheet of paper&#10;&#10;Description automatically generated">
            <a:extLst>
              <a:ext uri="{FF2B5EF4-FFF2-40B4-BE49-F238E27FC236}">
                <a16:creationId xmlns:a16="http://schemas.microsoft.com/office/drawing/2014/main" id="{B9692E90-56BB-8431-1AF1-41DBE103F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1186961"/>
            <a:ext cx="10287000" cy="791307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8212050-9E22-C183-EBFD-D660718889B2}"/>
              </a:ext>
            </a:extLst>
          </p:cNvPr>
          <p:cNvSpPr txBox="1"/>
          <p:nvPr/>
        </p:nvSpPr>
        <p:spPr>
          <a:xfrm>
            <a:off x="1676400" y="2063234"/>
            <a:ext cx="5943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u="sng">
                <a:latin typeface="Algerian" panose="04020705040A02060702" pitchFamily="82" charset="0"/>
              </a:rPr>
              <a:t>Proposed GUI</a:t>
            </a:r>
          </a:p>
          <a:p>
            <a:endParaRPr lang="en-US" sz="2800" b="1" i="1" u="sng">
              <a:latin typeface="Algerian" panose="04020705040A02060702" pitchFamily="82" charset="0"/>
            </a:endParaRPr>
          </a:p>
          <a:p>
            <a:endParaRPr lang="en-US" sz="2800" b="1" i="1" u="sng">
              <a:latin typeface="Algerian" panose="04020705040A02060702" pitchFamily="8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/>
              <a:t>Since our client mentioned online</a:t>
            </a:r>
            <a:br>
              <a:rPr lang="en-US" sz="2800"/>
            </a:br>
            <a:br>
              <a:rPr lang="en-US" sz="2800"/>
            </a:br>
            <a:r>
              <a:rPr lang="en-US" sz="2800"/>
              <a:t>The portal is going to be website based allowing Coach to access this whenever she needs to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D9D2D-192E-EB6F-59B8-42AB219E9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44DD00C7-83A7-7F60-6888-A6523756D618}"/>
              </a:ext>
            </a:extLst>
          </p:cNvPr>
          <p:cNvSpPr txBox="1"/>
          <p:nvPr/>
        </p:nvSpPr>
        <p:spPr>
          <a:xfrm>
            <a:off x="1194438" y="914400"/>
            <a:ext cx="7081810" cy="906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99"/>
              </a:lnSpc>
              <a:spcBef>
                <a:spcPct val="0"/>
              </a:spcBef>
            </a:pPr>
            <a:r>
              <a:rPr lang="en-US" sz="5499" err="1">
                <a:solidFill>
                  <a:srgbClr val="171616"/>
                </a:solidFill>
                <a:latin typeface="Inter Bold"/>
              </a:rPr>
              <a:t>BreakDown</a:t>
            </a:r>
            <a:r>
              <a:rPr lang="en-US" sz="5499">
                <a:solidFill>
                  <a:srgbClr val="171616"/>
                </a:solidFill>
                <a:latin typeface="Inter Bold"/>
              </a:rPr>
              <a:t> 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D56A1BF9-F16F-6E4E-66D2-CBB1D2E8BE96}"/>
              </a:ext>
            </a:extLst>
          </p:cNvPr>
          <p:cNvSpPr txBox="1"/>
          <p:nvPr/>
        </p:nvSpPr>
        <p:spPr>
          <a:xfrm>
            <a:off x="76200" y="2719585"/>
            <a:ext cx="6933210" cy="45872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37867" lvl="1" indent="-457200">
              <a:lnSpc>
                <a:spcPts val="3639"/>
              </a:lnSpc>
              <a:buFont typeface="Arial" panose="020B0604020202020204" pitchFamily="34" charset="0"/>
              <a:buChar char="•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Each drill is different and has its own setup , therefore through the use of keywords such as number of players</a:t>
            </a:r>
          </a:p>
          <a:p>
            <a:pPr marL="737867" lvl="1" indent="-457200">
              <a:lnSpc>
                <a:spcPts val="3639"/>
              </a:lnSpc>
              <a:buFont typeface="Arial" panose="020B0604020202020204" pitchFamily="34" charset="0"/>
              <a:buChar char="•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Time for the training will determine what drill to be done</a:t>
            </a:r>
          </a:p>
          <a:p>
            <a:pPr marL="737867" lvl="1" indent="-457200">
              <a:lnSpc>
                <a:spcPts val="3639"/>
              </a:lnSpc>
              <a:buFont typeface="Arial" panose="020B0604020202020204" pitchFamily="34" charset="0"/>
              <a:buChar char="•"/>
            </a:pPr>
            <a:endParaRPr lang="en-US" sz="2599">
              <a:solidFill>
                <a:srgbClr val="000000"/>
              </a:solidFill>
              <a:latin typeface="Open Sans"/>
            </a:endParaRPr>
          </a:p>
          <a:p>
            <a:pPr marL="737867" lvl="1" indent="-457200">
              <a:lnSpc>
                <a:spcPts val="3639"/>
              </a:lnSpc>
              <a:buFont typeface="Arial" panose="020B0604020202020204" pitchFamily="34" charset="0"/>
              <a:buChar char="•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This will allow our users to create accessing the data base (Drill </a:t>
            </a:r>
            <a:r>
              <a:rPr lang="en-US" sz="2599" err="1">
                <a:solidFill>
                  <a:srgbClr val="000000"/>
                </a:solidFill>
                <a:latin typeface="Open Sans"/>
              </a:rPr>
              <a:t>Matix</a:t>
            </a:r>
            <a:r>
              <a:rPr lang="en-US" sz="2599">
                <a:solidFill>
                  <a:srgbClr val="000000"/>
                </a:solidFill>
                <a:latin typeface="Open Sans"/>
              </a:rPr>
              <a:t>) and share through the desired platform either email or mobile </a:t>
            </a:r>
          </a:p>
        </p:txBody>
      </p:sp>
      <p:sp>
        <p:nvSpPr>
          <p:cNvPr id="8" name="Freeform 2">
            <a:extLst>
              <a:ext uri="{FF2B5EF4-FFF2-40B4-BE49-F238E27FC236}">
                <a16:creationId xmlns:a16="http://schemas.microsoft.com/office/drawing/2014/main" id="{A6DA4903-94AC-20F2-7C8B-39314AB3D12F}"/>
              </a:ext>
            </a:extLst>
          </p:cNvPr>
          <p:cNvSpPr/>
          <p:nvPr/>
        </p:nvSpPr>
        <p:spPr>
          <a:xfrm>
            <a:off x="17031198" y="764931"/>
            <a:ext cx="456205" cy="263769"/>
          </a:xfrm>
          <a:custGeom>
            <a:avLst/>
            <a:gdLst/>
            <a:ahLst/>
            <a:cxnLst/>
            <a:rect l="l" t="t" r="r" b="b"/>
            <a:pathLst>
              <a:path w="456205" h="263769">
                <a:moveTo>
                  <a:pt x="0" y="0"/>
                </a:moveTo>
                <a:lnTo>
                  <a:pt x="456204" y="0"/>
                </a:lnTo>
                <a:lnTo>
                  <a:pt x="456204" y="263769"/>
                </a:lnTo>
                <a:lnTo>
                  <a:pt x="0" y="2637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3880513C-A2AD-9466-88AE-1E3FC4158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163" y="1277362"/>
            <a:ext cx="10713837" cy="775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55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371A87-F09C-DBE1-4824-BED96315A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20335" cy="10287000"/>
          </a:xfrm>
          <a:prstGeom prst="rect">
            <a:avLst/>
          </a:prstGeom>
          <a:solidFill>
            <a:srgbClr val="62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0998145-C636-3607-3738-42C1034B1DB4}"/>
              </a:ext>
            </a:extLst>
          </p:cNvPr>
          <p:cNvSpPr txBox="1"/>
          <p:nvPr/>
        </p:nvSpPr>
        <p:spPr>
          <a:xfrm>
            <a:off x="960120" y="3111544"/>
            <a:ext cx="4128531" cy="4063913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b="1" i="1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DISPLAY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700" b="1" i="1" u="sng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700" b="1" i="1" u="sng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marL="457200" indent="-45720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Once the drill are chosen and plan is put into place, it can become sharable as one pdf </a:t>
            </a:r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22A3218A-57BF-CB7F-192B-A0A0C07722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0" y="1771491"/>
            <a:ext cx="10782298" cy="673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88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248126-FFA7-A8DE-2891-0AE9FBC9D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7D1B1F43-1489-C621-D96F-EB75D449D5A5}"/>
              </a:ext>
            </a:extLst>
          </p:cNvPr>
          <p:cNvSpPr txBox="1"/>
          <p:nvPr/>
        </p:nvSpPr>
        <p:spPr>
          <a:xfrm>
            <a:off x="1194438" y="914400"/>
            <a:ext cx="7081810" cy="906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171616"/>
                </a:solidFill>
                <a:latin typeface="Inter Bold"/>
              </a:rPr>
              <a:t>Objective 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B02B7C36-DC1F-2736-FF1B-BF3E14563A37}"/>
              </a:ext>
            </a:extLst>
          </p:cNvPr>
          <p:cNvSpPr txBox="1"/>
          <p:nvPr/>
        </p:nvSpPr>
        <p:spPr>
          <a:xfrm>
            <a:off x="-198040" y="2570265"/>
            <a:ext cx="6933210" cy="4125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37867" lvl="1" indent="-457200">
              <a:lnSpc>
                <a:spcPts val="3639"/>
              </a:lnSpc>
              <a:buFont typeface="Arial" panose="020B0604020202020204" pitchFamily="34" charset="0"/>
              <a:buChar char="•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Give Coach a chance to create schedule ahead of time </a:t>
            </a:r>
          </a:p>
          <a:p>
            <a:pPr marL="280667" lvl="1">
              <a:lnSpc>
                <a:spcPts val="3639"/>
              </a:lnSpc>
            </a:pPr>
            <a:endParaRPr lang="en-US" sz="2599">
              <a:solidFill>
                <a:srgbClr val="000000"/>
              </a:solidFill>
              <a:latin typeface="Open Sans"/>
            </a:endParaRPr>
          </a:p>
          <a:p>
            <a:pPr marL="737867" lvl="1" indent="-457200">
              <a:lnSpc>
                <a:spcPts val="3639"/>
              </a:lnSpc>
              <a:buFont typeface="Arial" panose="020B0604020202020204" pitchFamily="34" charset="0"/>
              <a:buChar char="•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Players to have flexible training and not have to wait on coach </a:t>
            </a:r>
          </a:p>
          <a:p>
            <a:pPr marL="737867" lvl="1" indent="-457200">
              <a:lnSpc>
                <a:spcPts val="3639"/>
              </a:lnSpc>
              <a:buFont typeface="Arial" panose="020B0604020202020204" pitchFamily="34" charset="0"/>
              <a:buChar char="•"/>
            </a:pPr>
            <a:endParaRPr lang="en-US" sz="2599">
              <a:solidFill>
                <a:srgbClr val="000000"/>
              </a:solidFill>
              <a:latin typeface="Open Sans"/>
            </a:endParaRPr>
          </a:p>
          <a:p>
            <a:pPr marL="737867" lvl="1" indent="-457200">
              <a:lnSpc>
                <a:spcPts val="3639"/>
              </a:lnSpc>
              <a:buFont typeface="Arial" panose="020B0604020202020204" pitchFamily="34" charset="0"/>
              <a:buChar char="•"/>
            </a:pPr>
            <a:r>
              <a:rPr lang="en-US" sz="2599">
                <a:solidFill>
                  <a:srgbClr val="000000"/>
                </a:solidFill>
                <a:latin typeface="Open Sans"/>
              </a:rPr>
              <a:t>Have a user-friendly website save time and make planning easier</a:t>
            </a:r>
          </a:p>
          <a:p>
            <a:pPr marL="737867" lvl="1" indent="-457200">
              <a:lnSpc>
                <a:spcPts val="3639"/>
              </a:lnSpc>
              <a:buFont typeface="Arial" panose="020B0604020202020204" pitchFamily="34" charset="0"/>
              <a:buChar char="•"/>
            </a:pPr>
            <a:endParaRPr lang="en-US" sz="2599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8" name="Freeform 2">
            <a:extLst>
              <a:ext uri="{FF2B5EF4-FFF2-40B4-BE49-F238E27FC236}">
                <a16:creationId xmlns:a16="http://schemas.microsoft.com/office/drawing/2014/main" id="{8B865E36-42CE-AB9C-D674-3FB446AA8126}"/>
              </a:ext>
            </a:extLst>
          </p:cNvPr>
          <p:cNvSpPr/>
          <p:nvPr/>
        </p:nvSpPr>
        <p:spPr>
          <a:xfrm>
            <a:off x="17031198" y="764931"/>
            <a:ext cx="456205" cy="263769"/>
          </a:xfrm>
          <a:custGeom>
            <a:avLst/>
            <a:gdLst/>
            <a:ahLst/>
            <a:cxnLst/>
            <a:rect l="l" t="t" r="r" b="b"/>
            <a:pathLst>
              <a:path w="456205" h="263769">
                <a:moveTo>
                  <a:pt x="0" y="0"/>
                </a:moveTo>
                <a:lnTo>
                  <a:pt x="456204" y="0"/>
                </a:lnTo>
                <a:lnTo>
                  <a:pt x="456204" y="263769"/>
                </a:lnTo>
                <a:lnTo>
                  <a:pt x="0" y="2637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2" descr="A screen shot of a schedule&#10;&#10;Description automatically generated">
            <a:extLst>
              <a:ext uri="{FF2B5EF4-FFF2-40B4-BE49-F238E27FC236}">
                <a16:creationId xmlns:a16="http://schemas.microsoft.com/office/drawing/2014/main" id="{497F2426-3619-C60C-DA63-F7803B4BC5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1028700"/>
            <a:ext cx="10687406" cy="770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364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65E83E-BE3F-CBEF-B1C4-CE45CFE75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group of hands reaching for a volleyball&#10;&#10;Description automatically generated">
            <a:extLst>
              <a:ext uri="{FF2B5EF4-FFF2-40B4-BE49-F238E27FC236}">
                <a16:creationId xmlns:a16="http://schemas.microsoft.com/office/drawing/2014/main" id="{AEEB1B43-52C4-459F-4936-B56483B1F1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2" r="24735" b="8169"/>
          <a:stretch/>
        </p:blipFill>
        <p:spPr>
          <a:xfrm>
            <a:off x="5285232" y="10"/>
            <a:ext cx="13002768" cy="10286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4901" cy="10287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AAE3D1A6-8A29-F18E-193D-4FEFB438EAA9}"/>
              </a:ext>
            </a:extLst>
          </p:cNvPr>
          <p:cNvSpPr txBox="1"/>
          <p:nvPr/>
        </p:nvSpPr>
        <p:spPr>
          <a:xfrm>
            <a:off x="716971" y="1683544"/>
            <a:ext cx="6035040" cy="48062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i="1">
                <a:latin typeface="Algerian" panose="04020705040A02060702" pitchFamily="82" charset="0"/>
                <a:ea typeface="+mj-ea"/>
                <a:cs typeface="+mj-cs"/>
              </a:rPr>
              <a:t>Thank you 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39882" y="520187"/>
            <a:ext cx="219456" cy="10561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3" y="6820380"/>
            <a:ext cx="5966460" cy="27432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 2">
            <a:extLst>
              <a:ext uri="{FF2B5EF4-FFF2-40B4-BE49-F238E27FC236}">
                <a16:creationId xmlns:a16="http://schemas.microsoft.com/office/drawing/2014/main" id="{4FB54106-53EB-0EC9-3C2E-1BE26BC73B57}"/>
              </a:ext>
            </a:extLst>
          </p:cNvPr>
          <p:cNvSpPr/>
          <p:nvPr/>
        </p:nvSpPr>
        <p:spPr>
          <a:xfrm>
            <a:off x="17031198" y="764931"/>
            <a:ext cx="456205" cy="263769"/>
          </a:xfrm>
          <a:custGeom>
            <a:avLst/>
            <a:gdLst/>
            <a:ahLst/>
            <a:cxnLst/>
            <a:rect l="l" t="t" r="r" b="b"/>
            <a:pathLst>
              <a:path w="456205" h="263769">
                <a:moveTo>
                  <a:pt x="0" y="0"/>
                </a:moveTo>
                <a:lnTo>
                  <a:pt x="456204" y="0"/>
                </a:lnTo>
                <a:lnTo>
                  <a:pt x="456204" y="263769"/>
                </a:lnTo>
                <a:lnTo>
                  <a:pt x="0" y="2637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627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255</Words>
  <Application>Microsoft Office PowerPoint</Application>
  <PresentationFormat>Custom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Algerian</vt:lpstr>
      <vt:lpstr>Inter Bold</vt:lpstr>
      <vt:lpstr>Open Sans</vt:lpstr>
      <vt:lpstr>Wingdings</vt:lpstr>
      <vt:lpstr>Open Sans Bold</vt:lpstr>
      <vt:lpstr>Calibri</vt:lpstr>
      <vt:lpstr>Office Theme</vt:lpstr>
      <vt:lpstr>PowerPoint Presentation</vt:lpstr>
      <vt:lpstr>PowerPoint Presentation</vt:lpstr>
      <vt:lpstr>PowerPoint Presentation</vt:lpstr>
      <vt:lpstr>Current Method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White Modern Company Presentation</dc:title>
  <cp:lastModifiedBy>KUTADZAUSHE, SIMBARASHE (Student)</cp:lastModifiedBy>
  <cp:revision>2</cp:revision>
  <dcterms:created xsi:type="dcterms:W3CDTF">2006-08-16T00:00:00Z</dcterms:created>
  <dcterms:modified xsi:type="dcterms:W3CDTF">2024-02-07T23:32:43Z</dcterms:modified>
  <dc:identifier>DAF7TwKhfGo</dc:identifier>
</cp:coreProperties>
</file>